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EB0CF1-C48B-42FC-832C-73798724F085}" v="2" dt="2022-07-16T15:24:58.4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298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zo, Sarah" userId="7c28299d-efd3-4d7b-a689-808afea2286d" providerId="ADAL" clId="{D6EB0CF1-C48B-42FC-832C-73798724F085}"/>
    <pc:docChg chg="custSel modSld">
      <pc:chgData name="Mezo, Sarah" userId="7c28299d-efd3-4d7b-a689-808afea2286d" providerId="ADAL" clId="{D6EB0CF1-C48B-42FC-832C-73798724F085}" dt="2022-07-16T15:25:43.783" v="23" actId="1076"/>
      <pc:docMkLst>
        <pc:docMk/>
      </pc:docMkLst>
      <pc:sldChg chg="addSp delSp modSp mod">
        <pc:chgData name="Mezo, Sarah" userId="7c28299d-efd3-4d7b-a689-808afea2286d" providerId="ADAL" clId="{D6EB0CF1-C48B-42FC-832C-73798724F085}" dt="2022-07-16T15:25:43.783" v="23" actId="1076"/>
        <pc:sldMkLst>
          <pc:docMk/>
          <pc:sldMk cId="2092018919" sldId="257"/>
        </pc:sldMkLst>
        <pc:spChg chg="mod">
          <ac:chgData name="Mezo, Sarah" userId="7c28299d-efd3-4d7b-a689-808afea2286d" providerId="ADAL" clId="{D6EB0CF1-C48B-42FC-832C-73798724F085}" dt="2022-07-16T15:18:31.684" v="1" actId="20577"/>
          <ac:spMkLst>
            <pc:docMk/>
            <pc:sldMk cId="2092018919" sldId="257"/>
            <ac:spMk id="11" creationId="{00000000-0000-0000-0000-000000000000}"/>
          </ac:spMkLst>
        </pc:spChg>
        <pc:spChg chg="mod">
          <ac:chgData name="Mezo, Sarah" userId="7c28299d-efd3-4d7b-a689-808afea2286d" providerId="ADAL" clId="{D6EB0CF1-C48B-42FC-832C-73798724F085}" dt="2022-07-16T15:18:41.971" v="2" actId="20577"/>
          <ac:spMkLst>
            <pc:docMk/>
            <pc:sldMk cId="2092018919" sldId="257"/>
            <ac:spMk id="13" creationId="{00000000-0000-0000-0000-000000000000}"/>
          </ac:spMkLst>
        </pc:spChg>
        <pc:picChg chg="add del mod modCrop">
          <ac:chgData name="Mezo, Sarah" userId="7c28299d-efd3-4d7b-a689-808afea2286d" providerId="ADAL" clId="{D6EB0CF1-C48B-42FC-832C-73798724F085}" dt="2022-07-16T15:24:47.763" v="10" actId="478"/>
          <ac:picMkLst>
            <pc:docMk/>
            <pc:sldMk cId="2092018919" sldId="257"/>
            <ac:picMk id="3" creationId="{2834FC3B-76B1-A4FE-47D5-39879E036E82}"/>
          </ac:picMkLst>
        </pc:picChg>
        <pc:picChg chg="add mod modCrop">
          <ac:chgData name="Mezo, Sarah" userId="7c28299d-efd3-4d7b-a689-808afea2286d" providerId="ADAL" clId="{D6EB0CF1-C48B-42FC-832C-73798724F085}" dt="2022-07-16T15:25:43.783" v="23" actId="1076"/>
          <ac:picMkLst>
            <pc:docMk/>
            <pc:sldMk cId="2092018919" sldId="257"/>
            <ac:picMk id="6" creationId="{106EA23C-EBE8-F9DE-CB9C-514D9F13B82F}"/>
          </ac:picMkLst>
        </pc:picChg>
        <pc:picChg chg="del">
          <ac:chgData name="Mezo, Sarah" userId="7c28299d-efd3-4d7b-a689-808afea2286d" providerId="ADAL" clId="{D6EB0CF1-C48B-42FC-832C-73798724F085}" dt="2022-07-16T15:18:46.714" v="3" actId="478"/>
          <ac:picMkLst>
            <pc:docMk/>
            <pc:sldMk cId="2092018919" sldId="257"/>
            <ac:picMk id="10" creationId="{EB50517E-2E39-C683-CFFD-6FA722B3051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C6A136-7B0E-4938-8E98-BB9325D7EC76}"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3635884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C6A136-7B0E-4938-8E98-BB9325D7EC76}"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1626593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C6A136-7B0E-4938-8E98-BB9325D7EC76}"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377682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C6A136-7B0E-4938-8E98-BB9325D7EC76}"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3818561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C6A136-7B0E-4938-8E98-BB9325D7EC76}"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206372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C6A136-7B0E-4938-8E98-BB9325D7EC76}"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426118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C6A136-7B0E-4938-8E98-BB9325D7EC76}" type="datetimeFigureOut">
              <a:rPr lang="en-US" smtClean="0"/>
              <a:t>7/16/2022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1971191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C6A136-7B0E-4938-8E98-BB9325D7EC76}" type="datetimeFigureOut">
              <a:rPr lang="en-US" smtClean="0"/>
              <a:t>7/16/2022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21788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C6A136-7B0E-4938-8E98-BB9325D7EC76}" type="datetimeFigureOut">
              <a:rPr lang="en-US" smtClean="0"/>
              <a:t>7/16/2022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1498365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6C6A136-7B0E-4938-8E98-BB9325D7EC76}"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130076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6C6A136-7B0E-4938-8E98-BB9325D7EC76}"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E6125C-BADA-4E7C-91A2-42C1811D123D}" type="slidenum">
              <a:rPr lang="en-US" smtClean="0"/>
              <a:t>‹#›</a:t>
            </a:fld>
            <a:endParaRPr lang="en-US"/>
          </a:p>
        </p:txBody>
      </p:sp>
    </p:spTree>
    <p:extLst>
      <p:ext uri="{BB962C8B-B14F-4D97-AF65-F5344CB8AC3E}">
        <p14:creationId xmlns:p14="http://schemas.microsoft.com/office/powerpoint/2010/main" val="1521874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6C6A136-7B0E-4938-8E98-BB9325D7EC76}" type="datetimeFigureOut">
              <a:rPr lang="en-US" smtClean="0"/>
              <a:t>7/16/2022</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FE6125C-BADA-4E7C-91A2-42C1811D123D}" type="slidenum">
              <a:rPr lang="en-US" smtClean="0"/>
              <a:t>‹#›</a:t>
            </a:fld>
            <a:endParaRPr lang="en-US"/>
          </a:p>
        </p:txBody>
      </p:sp>
    </p:spTree>
    <p:extLst>
      <p:ext uri="{BB962C8B-B14F-4D97-AF65-F5344CB8AC3E}">
        <p14:creationId xmlns:p14="http://schemas.microsoft.com/office/powerpoint/2010/main" val="11761103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924" y="326198"/>
            <a:ext cx="6279719" cy="8372958"/>
          </a:xfrm>
          <a:prstGeom prst="rect">
            <a:avLst/>
          </a:prstGeom>
        </p:spPr>
      </p:pic>
      <p:sp>
        <p:nvSpPr>
          <p:cNvPr id="5" name="TextBox 4"/>
          <p:cNvSpPr txBox="1"/>
          <p:nvPr/>
        </p:nvSpPr>
        <p:spPr>
          <a:xfrm>
            <a:off x="4374292" y="1223319"/>
            <a:ext cx="1705231" cy="2031325"/>
          </a:xfrm>
          <a:prstGeom prst="rect">
            <a:avLst/>
          </a:prstGeom>
          <a:noFill/>
        </p:spPr>
        <p:txBody>
          <a:bodyPr wrap="square" rtlCol="0">
            <a:spAutoFit/>
          </a:bodyPr>
          <a:lstStyle/>
          <a:p>
            <a:pPr algn="ctr"/>
            <a:endParaRPr lang="en-US" dirty="0"/>
          </a:p>
          <a:p>
            <a:pPr algn="ctr"/>
            <a:endParaRPr lang="en-US" dirty="0">
              <a:latin typeface="KG Blank Space Solid" panose="02000000000000000000" pitchFamily="2" charset="0"/>
            </a:endParaRPr>
          </a:p>
          <a:p>
            <a:pPr algn="ctr"/>
            <a:endParaRPr lang="en-US" dirty="0">
              <a:latin typeface="KG Blank Space Solid" panose="02000000000000000000" pitchFamily="2" charset="0"/>
            </a:endParaRPr>
          </a:p>
          <a:p>
            <a:pPr algn="ctr"/>
            <a:r>
              <a:rPr lang="en-US" dirty="0">
                <a:latin typeface="KG Blank Space Solid" panose="02000000000000000000" pitchFamily="2" charset="0"/>
              </a:rPr>
              <a:t>INSERT</a:t>
            </a:r>
          </a:p>
          <a:p>
            <a:pPr algn="ctr"/>
            <a:r>
              <a:rPr lang="en-US" dirty="0">
                <a:latin typeface="KG Blank Space Solid" panose="02000000000000000000" pitchFamily="2" charset="0"/>
              </a:rPr>
              <a:t>PICTURE</a:t>
            </a:r>
          </a:p>
          <a:p>
            <a:pPr algn="ctr"/>
            <a:r>
              <a:rPr lang="en-US" dirty="0">
                <a:latin typeface="KG Blank Space Solid" panose="02000000000000000000" pitchFamily="2" charset="0"/>
              </a:rPr>
              <a:t>HERE</a:t>
            </a:r>
          </a:p>
          <a:p>
            <a:pPr algn="ctr"/>
            <a:endParaRPr lang="en-US" dirty="0">
              <a:latin typeface="KG Blank Space Solid" panose="02000000000000000000" pitchFamily="2" charset="0"/>
            </a:endParaRPr>
          </a:p>
        </p:txBody>
      </p:sp>
      <p:sp>
        <p:nvSpPr>
          <p:cNvPr id="7" name="Rectangle 6"/>
          <p:cNvSpPr/>
          <p:nvPr/>
        </p:nvSpPr>
        <p:spPr>
          <a:xfrm>
            <a:off x="4374292" y="1437160"/>
            <a:ext cx="1705231" cy="19609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p:nvPr/>
        </p:nvSpPr>
        <p:spPr>
          <a:xfrm>
            <a:off x="1050324" y="3842950"/>
            <a:ext cx="2211860" cy="2360339"/>
          </a:xfrm>
          <a:prstGeom prst="rect">
            <a:avLst/>
          </a:prstGeom>
          <a:noFill/>
          <a:ln>
            <a:noFill/>
            <a:prstDash/>
          </a:ln>
        </p:spPr>
        <p:txBody>
          <a:bodyPr vert="horz" wrap="square" lIns="89976" tIns="44988" rIns="89976" bIns="44988" anchor="t" anchorCtr="0" compatLnSpc="0">
            <a:noAutofit/>
          </a:bodyPr>
          <a:lstStyle/>
          <a:p>
            <a:pPr marL="0" marR="0" algn="ctr">
              <a:spcBef>
                <a:spcPts val="0"/>
              </a:spcBef>
              <a:spcAft>
                <a:spcPts val="0"/>
              </a:spcAft>
            </a:pPr>
            <a:r>
              <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This year I will be going into my 19th year of teaching, with 18 of those taking place here at Bologna!       </a:t>
            </a:r>
          </a:p>
          <a:p>
            <a:pPr marL="0" marR="0" algn="ctr">
              <a:spcBef>
                <a:spcPts val="0"/>
              </a:spcBef>
              <a:spcAft>
                <a:spcPts val="0"/>
              </a:spcAft>
            </a:pPr>
            <a:r>
              <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 I graduated from Eastern Oregon University where I majored in Elementary Education. I have my Early Childhood </a:t>
            </a:r>
            <a:r>
              <a:rPr lang="en-US" sz="1050" kern="150" dirty="0">
                <a:solidFill>
                  <a:srgbClr val="000000"/>
                </a:solidFill>
                <a:latin typeface="KG Blank Space Solid" panose="02000000000000000000" pitchFamily="2" charset="0"/>
                <a:ea typeface="Comic Sans MS" panose="030F0702030302020204" pitchFamily="66" charset="0"/>
                <a:cs typeface="Arial" panose="020B0604020202020204" pitchFamily="34" charset="0"/>
              </a:rPr>
              <a:t>&amp;</a:t>
            </a:r>
            <a:r>
              <a:rPr lang="en-US" sz="105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 Structured English Immersion Endorsements. I’m looking forward to working with you all to make this year an amazing learning experience for every student. </a:t>
            </a:r>
            <a:endParaRPr lang="en-US" sz="1050" kern="150" dirty="0">
              <a:effectLst/>
              <a:latin typeface="Times New Roman" panose="02020603050405020304" pitchFamily="18" charset="0"/>
              <a:ea typeface="SimSun" panose="02010600030101010101" pitchFamily="2" charset="-122"/>
              <a:cs typeface="Arial" panose="020B0604020202020204" pitchFamily="34" charset="0"/>
            </a:endParaRPr>
          </a:p>
        </p:txBody>
      </p:sp>
      <p:sp>
        <p:nvSpPr>
          <p:cNvPr id="12" name="Text Box 12"/>
          <p:cNvSpPr txBox="1"/>
          <p:nvPr/>
        </p:nvSpPr>
        <p:spPr>
          <a:xfrm>
            <a:off x="3620530" y="3855308"/>
            <a:ext cx="2323070" cy="2422461"/>
          </a:xfrm>
          <a:prstGeom prst="rect">
            <a:avLst/>
          </a:prstGeom>
          <a:noFill/>
          <a:ln>
            <a:noFill/>
            <a:prstDash/>
          </a:ln>
        </p:spPr>
        <p:txBody>
          <a:bodyPr vert="horz" wrap="square" lIns="89976" tIns="44988" rIns="89976" bIns="44988" anchor="t" anchorCtr="0" compatLnSpc="0">
            <a:noAutofit/>
          </a:bodyPr>
          <a:lstStyle/>
          <a:p>
            <a:pPr marL="0" marR="0" algn="ctr">
              <a:spcBef>
                <a:spcPts val="0"/>
              </a:spcBef>
              <a:spcAft>
                <a:spcPts val="0"/>
              </a:spcAft>
            </a:pPr>
            <a:r>
              <a:rPr lang="en-US" sz="11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Colors: </a:t>
            </a:r>
            <a:r>
              <a:rPr lang="en-US" sz="1100" kern="150" dirty="0">
                <a:solidFill>
                  <a:srgbClr val="000000"/>
                </a:solidFill>
                <a:latin typeface="KG Blank Space Solid" panose="02000000000000000000" pitchFamily="2" charset="0"/>
                <a:ea typeface="Comic Sans MS" panose="030F0702030302020204" pitchFamily="66" charset="0"/>
                <a:cs typeface="Arial" panose="020B0604020202020204" pitchFamily="34" charset="0"/>
              </a:rPr>
              <a:t>purple, red, green</a:t>
            </a:r>
            <a:endParaRPr lang="en-US" sz="11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1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Foods: pizza, chicken wings, Sour Cream &amp; Onion Chips</a:t>
            </a:r>
            <a:endParaRPr lang="en-US" sz="11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1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Drinks: Monster Zero and</a:t>
            </a:r>
            <a:endParaRPr lang="en-US" sz="11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1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iced coffee with caramel &amp; vanilla</a:t>
            </a:r>
            <a:endParaRPr lang="en-US" sz="11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1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Favorite children's book: </a:t>
            </a:r>
            <a:r>
              <a:rPr lang="en-US" sz="1100" u="sng"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Have You Filled a Bucket Today?</a:t>
            </a:r>
            <a:endParaRPr lang="en-US" sz="11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1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Hobbies: running, hiking, paddle boarding, traveling &amp; spending time with my son, Connor.</a:t>
            </a:r>
            <a:endParaRPr lang="en-US" sz="11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1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Restaurant: Copper Still &amp; Salad N Go</a:t>
            </a:r>
            <a:endParaRPr lang="en-US" sz="11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1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Stores: Target, Walmart</a:t>
            </a:r>
            <a:endParaRPr lang="en-US" sz="1100" kern="150" dirty="0">
              <a:effectLst/>
              <a:latin typeface="Times New Roman" panose="02020603050405020304" pitchFamily="18" charset="0"/>
              <a:ea typeface="SimSun" panose="02010600030101010101" pitchFamily="2" charset="-122"/>
              <a:cs typeface="Arial" panose="020B0604020202020204" pitchFamily="34" charset="0"/>
            </a:endParaRPr>
          </a:p>
        </p:txBody>
      </p:sp>
      <p:sp>
        <p:nvSpPr>
          <p:cNvPr id="13" name="TextBox 12"/>
          <p:cNvSpPr txBox="1"/>
          <p:nvPr/>
        </p:nvSpPr>
        <p:spPr>
          <a:xfrm>
            <a:off x="707098" y="2151000"/>
            <a:ext cx="3756454" cy="1354217"/>
          </a:xfrm>
          <a:prstGeom prst="rect">
            <a:avLst/>
          </a:prstGeom>
          <a:noFill/>
        </p:spPr>
        <p:txBody>
          <a:bodyPr wrap="square" rtlCol="0">
            <a:spAutoFit/>
          </a:bodyPr>
          <a:lstStyle/>
          <a:p>
            <a:pPr algn="ctr"/>
            <a:r>
              <a:rPr lang="en-US" sz="1600" dirty="0">
                <a:latin typeface="KG Blank Space Solid" panose="02000000000000000000" pitchFamily="2" charset="0"/>
              </a:rPr>
              <a:t>My name is </a:t>
            </a:r>
            <a:r>
              <a:rPr lang="en-US" sz="1600" dirty="0">
                <a:latin typeface="KG Always A Good Time" panose="02000505000000020003" pitchFamily="2" charset="0"/>
              </a:rPr>
              <a:t>Sarah Mezo</a:t>
            </a:r>
          </a:p>
          <a:p>
            <a:pPr algn="ctr"/>
            <a:r>
              <a:rPr lang="en-US" sz="1600" dirty="0">
                <a:latin typeface="KG Blank Space Solid" panose="02000000000000000000" pitchFamily="2" charset="0"/>
              </a:rPr>
              <a:t>and I am</a:t>
            </a:r>
            <a:r>
              <a:rPr lang="en-US" sz="1600" b="1" dirty="0">
                <a:latin typeface="KG Blank Space Solid" panose="02000000000000000000" pitchFamily="2" charset="0"/>
              </a:rPr>
              <a:t> </a:t>
            </a:r>
            <a:r>
              <a:rPr lang="en-US" sz="1600" b="1" u="sng" dirty="0">
                <a:latin typeface="AGRunningLateIsMyCardio" panose="02000603000000000000" pitchFamily="2" charset="0"/>
              </a:rPr>
              <a:t>EXCITED</a:t>
            </a:r>
            <a:r>
              <a:rPr lang="en-US" sz="1600" dirty="0">
                <a:latin typeface="KG Blank Space Solid" panose="02000000000000000000" pitchFamily="2" charset="0"/>
              </a:rPr>
              <a:t> to be your child’s second grade teacher for the 2022-2023 school year here at Bologna Elementary!</a:t>
            </a:r>
          </a:p>
          <a:p>
            <a:endParaRPr lang="en-US" dirty="0"/>
          </a:p>
        </p:txBody>
      </p:sp>
      <p:sp>
        <p:nvSpPr>
          <p:cNvPr id="14" name="Text Box 9"/>
          <p:cNvSpPr txBox="1"/>
          <p:nvPr/>
        </p:nvSpPr>
        <p:spPr>
          <a:xfrm>
            <a:off x="951469" y="6384878"/>
            <a:ext cx="4992131" cy="2035347"/>
          </a:xfrm>
          <a:prstGeom prst="rect">
            <a:avLst/>
          </a:prstGeom>
          <a:noFill/>
          <a:ln>
            <a:noFill/>
            <a:prstDash/>
          </a:ln>
        </p:spPr>
        <p:txBody>
          <a:bodyPr vert="horz" wrap="square" lIns="89976" tIns="44988" rIns="89976" bIns="44988" anchor="t" anchorCtr="0" compatLnSpc="0">
            <a:noAutofit/>
          </a:bodyPr>
          <a:lstStyle/>
          <a:p>
            <a:pPr marL="0" marR="0" algn="ctr">
              <a:spcBef>
                <a:spcPts val="0"/>
              </a:spcBef>
              <a:spcAft>
                <a:spcPts val="0"/>
              </a:spcAft>
            </a:pPr>
            <a:r>
              <a:rPr lang="en-US" sz="12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Email: mezo.sarah@cusd80.com</a:t>
            </a:r>
          </a:p>
          <a:p>
            <a:pPr marL="0" marR="0" algn="ctr">
              <a:spcBef>
                <a:spcPts val="0"/>
              </a:spcBef>
              <a:spcAft>
                <a:spcPts val="0"/>
              </a:spcAft>
            </a:pPr>
            <a:r>
              <a:rPr lang="en-US" sz="12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Phone Number: (480) 883-4044</a:t>
            </a:r>
            <a:endParaRPr lang="en-US" sz="12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2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You can also communicate with me through ClassDojo and  your child’s Homework Folder.</a:t>
            </a:r>
            <a:endParaRPr lang="en-US" sz="12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lgn="ctr">
              <a:spcBef>
                <a:spcPts val="0"/>
              </a:spcBef>
              <a:spcAft>
                <a:spcPts val="0"/>
              </a:spcAft>
            </a:pPr>
            <a:r>
              <a:rPr lang="en-US" sz="1200" kern="150" dirty="0">
                <a:effectLst/>
                <a:latin typeface="Times New Roman" panose="02020603050405020304" pitchFamily="18" charset="0"/>
                <a:ea typeface="SimSun" panose="02010600030101010101" pitchFamily="2" charset="-122"/>
                <a:cs typeface="Arial" panose="020B0604020202020204" pitchFamily="34" charset="0"/>
              </a:rPr>
              <a:t> </a:t>
            </a:r>
          </a:p>
          <a:p>
            <a:pPr marL="0" marR="0" algn="ctr">
              <a:spcBef>
                <a:spcPts val="0"/>
              </a:spcBef>
              <a:spcAft>
                <a:spcPts val="0"/>
              </a:spcAft>
            </a:pPr>
            <a:r>
              <a:rPr lang="en-US" sz="1200" kern="150" dirty="0">
                <a:solidFill>
                  <a:srgbClr val="000000"/>
                </a:solidFill>
                <a:effectLst/>
                <a:latin typeface="KG Blank Space Solid" panose="02000000000000000000" pitchFamily="2" charset="0"/>
                <a:ea typeface="Comic Sans MS" panose="030F0702030302020204" pitchFamily="66" charset="0"/>
                <a:cs typeface="Arial" panose="020B0604020202020204" pitchFamily="34" charset="0"/>
              </a:rPr>
              <a:t>If you have any questions, concerns, or want to inform me of anything you would like me to know about your student, please do not hesitate to contact me. Thank you so much and I am really looking forward to getting to know you and your student!</a:t>
            </a:r>
            <a:endParaRPr lang="en-US" sz="1200" kern="150" dirty="0">
              <a:effectLst/>
              <a:latin typeface="Times New Roman" panose="02020603050405020304" pitchFamily="18" charset="0"/>
              <a:ea typeface="SimSun" panose="02010600030101010101" pitchFamily="2" charset="-122"/>
              <a:cs typeface="Arial" panose="020B0604020202020204" pitchFamily="34" charset="0"/>
            </a:endParaRPr>
          </a:p>
        </p:txBody>
      </p:sp>
      <p:pic>
        <p:nvPicPr>
          <p:cNvPr id="6" name="Picture 5" descr="A person and a child posing for the camera&#10;&#10;Description automatically generated with medium confidence">
            <a:extLst>
              <a:ext uri="{FF2B5EF4-FFF2-40B4-BE49-F238E27FC236}">
                <a16:creationId xmlns:a16="http://schemas.microsoft.com/office/drawing/2014/main" id="{106EA23C-EBE8-F9DE-CB9C-514D9F13B82F}"/>
              </a:ext>
            </a:extLst>
          </p:cNvPr>
          <p:cNvPicPr>
            <a:picLocks noChangeAspect="1"/>
          </p:cNvPicPr>
          <p:nvPr/>
        </p:nvPicPr>
        <p:blipFill rotWithShape="1">
          <a:blip r:embed="rId3">
            <a:extLst>
              <a:ext uri="{28A0092B-C50C-407E-A947-70E740481C1C}">
                <a14:useLocalDpi xmlns:a14="http://schemas.microsoft.com/office/drawing/2010/main" val="0"/>
              </a:ext>
            </a:extLst>
          </a:blip>
          <a:srcRect l="10402" b="9486"/>
          <a:stretch/>
        </p:blipFill>
        <p:spPr>
          <a:xfrm>
            <a:off x="4374292" y="1442748"/>
            <a:ext cx="1944674" cy="1960949"/>
          </a:xfrm>
          <a:prstGeom prst="rect">
            <a:avLst/>
          </a:prstGeom>
        </p:spPr>
      </p:pic>
    </p:spTree>
    <p:extLst>
      <p:ext uri="{BB962C8B-B14F-4D97-AF65-F5344CB8AC3E}">
        <p14:creationId xmlns:p14="http://schemas.microsoft.com/office/powerpoint/2010/main" val="20920189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TotalTime>
  <Words>253</Words>
  <Application>Microsoft Office PowerPoint</Application>
  <PresentationFormat>Letter Paper (8.5x11 in)</PresentationFormat>
  <Paragraphs>23</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AGRunningLateIsMyCardio</vt:lpstr>
      <vt:lpstr>Arial</vt:lpstr>
      <vt:lpstr>Calibri</vt:lpstr>
      <vt:lpstr>Calibri Light</vt:lpstr>
      <vt:lpstr>KG Always A Good Time</vt:lpstr>
      <vt:lpstr>KG Blank Space Solid</vt:lpstr>
      <vt:lpstr>Times New Roman</vt:lpstr>
      <vt:lpstr>Office Theme</vt:lpstr>
      <vt:lpstr>PowerPoint Presentation</vt:lpstr>
    </vt:vector>
  </TitlesOfParts>
  <Company>Indian Prairie School District #204</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Falck, Brooke</dc:creator>
  <cp:lastModifiedBy>Mezo, Sarah</cp:lastModifiedBy>
  <cp:revision>7</cp:revision>
  <dcterms:created xsi:type="dcterms:W3CDTF">2018-06-03T22:24:30Z</dcterms:created>
  <dcterms:modified xsi:type="dcterms:W3CDTF">2022-07-16T15:25:54Z</dcterms:modified>
</cp:coreProperties>
</file>